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20F2-3047-494A-B50A-378EDC889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9186D-07A1-4E56-AAB4-41D78C394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A9ED4-1F21-4FB6-A645-FBDF6180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3DF16-AF57-45B5-A309-40720203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58E92-868C-4F54-BB42-1BEDAE08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83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EF6D-1752-469C-AA7C-8A4C628D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A9544-0210-4A26-B3C5-081F0019A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4037-77F9-458E-BB86-81CEB8CD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A2ECC-8F29-4835-919A-976B6B85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119DA-614F-4D66-8595-1FD0B2A5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22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7E7E97-22FA-4D38-9ACD-401B062F0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09FC0-A0ED-45E2-BFF2-A3BC18B5A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13863-17AA-4A94-B489-8C8F00C9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588D-C7EA-41C7-8DB9-272D0C6B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57578-2106-4A92-A8CC-8AE3538C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4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6471-1A98-4BD7-9FB9-7D95E61A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02235-392E-4D21-B2C4-12029ABD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C356D-1F34-4DC9-8ADD-2C780D89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9DBDA-CBA2-477B-B87D-676F91C0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5FED8-2924-4E8A-ACA2-4D0F872F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4943-B86C-4545-B6CC-BD9E1A0D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EA0D3-5071-426F-8D3B-CC2757D39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79A92-6B61-4DC8-86E6-C231F227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5A2AC-559D-48FF-A0B9-DB8C7797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A4DB4-6EA8-4EC7-AA71-3354B614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17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5CD2-4961-461D-80F0-10632485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DF31A-C45D-4670-91F2-FF3F526B4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CC667-A6BD-4479-B561-5675E11AC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BC96C-958F-43E5-B026-C9558622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B5F76-A82C-4D25-88BF-7AACA52A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6D755-DD97-4C98-8BB3-55BE0C9D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462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FC0AD-24DE-43BD-B5AA-551DC300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96D52-E122-4A39-9AA8-28048CD43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53DD5-9F56-4B30-B5E5-D7D82E80F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75325-16CB-49E7-A72E-16BBDF90E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617BFC-B76E-4407-9DA3-99A8F71FD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771F2-CED5-4A7A-AB72-D750F3E3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13DD5-27C7-46EC-ABAF-68BE64F9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BBD18-0C75-47B7-B0ED-9142EDD7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794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0E23-1519-46FC-9554-2B495013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00AC3E-38B1-42E4-9E5D-21D3C19F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24987-2D5C-45A1-8DF2-3E4E5192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CB28-6BDC-452A-9627-F130A950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06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F0437-F22D-4A6D-AC18-2F518506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FC25A6-D06A-4F33-A815-713FA63A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77399-1E0B-45A7-BC25-66718342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22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5463-6BDD-43D6-BF06-EE4F180F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FC4AE-E029-4606-BB81-0AD66C53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E8C1A-C5B6-43C9-92C7-594E05890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418FA-D3C7-4A5A-9125-0B913960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71ED1-F463-4CD4-AD00-1EE81957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C9854-4634-4BF4-901E-D4DDBCE8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3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6A9F-73C1-413C-AC39-AA0E0645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0622AA-5DE4-42BA-9B5F-39242981E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B4BF4-AB39-4284-81E1-F43BB61DB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77AFF-9E41-494F-B729-1C40AC92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AE77A-633D-4B7C-B443-C783F73A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A54D8-4269-43FA-BC29-50D15E92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40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C6B69-B983-40DD-BB61-EA57A1DC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C2752-BE12-42AE-ABDF-42186CDD4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EE6F-8D98-494D-BD04-04B72DEF4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4B2D-F6F9-4799-AB6A-3ED40B5DDEFF}" type="datetimeFigureOut">
              <a:rPr lang="en-AU" smtClean="0"/>
              <a:t>20/01/2021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FA5D0-DA36-4F82-9C0B-471A9BA52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93A6B-2BBE-43B7-90C0-A2CC43F1A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36318-5850-4DAD-8160-6D36905BC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935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@chrisheighington.com.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84E39D-B4B0-4B67-A92F-E7C804BC81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43" y="1446245"/>
            <a:ext cx="2929812" cy="43947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F203A7-4E8A-4386-81D3-97EB14BC26EF}"/>
              </a:ext>
            </a:extLst>
          </p:cNvPr>
          <p:cNvSpPr/>
          <p:nvPr/>
        </p:nvSpPr>
        <p:spPr>
          <a:xfrm>
            <a:off x="3082212" y="91162"/>
            <a:ext cx="7161402" cy="372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b="1" dirty="0">
                <a:solidFill>
                  <a:srgbClr val="05050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Segoe UI Historic" panose="020B0502040204020203" pitchFamily="34" charset="0"/>
              </a:rPr>
              <a:t>CHRIS HEIGHINGTON SPORTS PERFORMANCE (CHSP)</a:t>
            </a:r>
            <a:endParaRPr lang="en-A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46A8B7-C151-4986-B0A3-676505E3646D}"/>
              </a:ext>
            </a:extLst>
          </p:cNvPr>
          <p:cNvSpPr txBox="1"/>
          <p:nvPr/>
        </p:nvSpPr>
        <p:spPr>
          <a:xfrm>
            <a:off x="3431097" y="663858"/>
            <a:ext cx="6123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CHSP are taking </a:t>
            </a:r>
            <a:r>
              <a:rPr lang="en-AU" sz="1400" u="sng" dirty="0"/>
              <a:t>EXPRESSION OF INTEREST</a:t>
            </a:r>
            <a:r>
              <a:rPr lang="en-AU" sz="1400" dirty="0"/>
              <a:t> for an exciting new program offered exclusively to KINCUMBER COLTS JUNIORS U10’S – U17’S players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62515-E821-439B-A2BD-4FC517234E2E}"/>
              </a:ext>
            </a:extLst>
          </p:cNvPr>
          <p:cNvSpPr txBox="1"/>
          <p:nvPr/>
        </p:nvSpPr>
        <p:spPr>
          <a:xfrm>
            <a:off x="3295134" y="1446245"/>
            <a:ext cx="846849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0070C0"/>
                </a:solidFill>
              </a:rPr>
              <a:t>CHSP SPEED, AGILITY AND CONDITIONING PROGRAM </a:t>
            </a:r>
          </a:p>
          <a:p>
            <a:endParaRPr lang="en-AU" sz="1400" dirty="0"/>
          </a:p>
          <a:p>
            <a:r>
              <a:rPr lang="en-AU" sz="1400" dirty="0"/>
              <a:t>This program will introduce KINCUMBER COLTS players to efficient movement patterns which will help develop speed, strength and agility and translate into improved player performance. </a:t>
            </a:r>
          </a:p>
          <a:p>
            <a:r>
              <a:rPr lang="en-AU" sz="1400" dirty="0"/>
              <a:t>This eight week per term program will be dedicated to:</a:t>
            </a:r>
          </a:p>
          <a:p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Conditioning training drills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Speed endurance drills that will help players maintain a higher work rate for longer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Develop game speed and cover more ground on the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Learn simple techniques for first step quickness and reactive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Learn the most important pattern for optimal movement skill and injury 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Maximising cutting and faking skills to separate them from their opponents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Improve footwork for cutting and decelerating that reduces the risk of ankle and knee injuries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r>
              <a:rPr lang="en-AU" sz="1400" dirty="0"/>
              <a:t>This program will be offered for School terms 2 and 3 (age groups &amp; dates TBC) at Mackillop Oval.</a:t>
            </a:r>
          </a:p>
          <a:p>
            <a:endParaRPr lang="en-AU" sz="1400" dirty="0"/>
          </a:p>
          <a:p>
            <a:r>
              <a:rPr lang="en-AU" sz="1400" dirty="0"/>
              <a:t>Spots are limited to x16 player groups to ensure maximum attention 1:16 coach ratio. </a:t>
            </a:r>
          </a:p>
          <a:p>
            <a:endParaRPr lang="en-AU" sz="1400" dirty="0"/>
          </a:p>
          <a:p>
            <a:r>
              <a:rPr lang="en-AU" sz="1400" dirty="0"/>
              <a:t>Cost $200 per player, per term (includes 8 x 45min group training sessions). </a:t>
            </a:r>
          </a:p>
          <a:p>
            <a:endParaRPr lang="en-AU" sz="1400" dirty="0"/>
          </a:p>
          <a:p>
            <a:r>
              <a:rPr lang="en-AU" sz="1400" dirty="0"/>
              <a:t>Be a part of the CHSP team and send your expression of interest to </a:t>
            </a:r>
            <a:r>
              <a:rPr lang="en-AU" sz="1400" u="sng" dirty="0">
                <a:hlinkClick r:id="rId3"/>
              </a:rPr>
              <a:t>chris@chrisheighington.com.au</a:t>
            </a:r>
            <a:r>
              <a:rPr lang="en-AU" sz="1400" dirty="0"/>
              <a:t>. </a:t>
            </a:r>
          </a:p>
          <a:p>
            <a:endParaRPr lang="en-AU" sz="1400" dirty="0"/>
          </a:p>
          <a:p>
            <a:r>
              <a:rPr lang="en-AU" sz="1400" dirty="0"/>
              <a:t>Further information will follow and first spots will be offered to players who have expressed their interest first.</a:t>
            </a:r>
          </a:p>
          <a:p>
            <a:r>
              <a:rPr lang="en-AU" sz="1400" dirty="0"/>
              <a:t> </a:t>
            </a:r>
          </a:p>
          <a:p>
            <a:endParaRPr lang="en-AU" sz="1400" dirty="0"/>
          </a:p>
          <a:p>
            <a:endParaRPr lang="en-AU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27" y="5935027"/>
            <a:ext cx="733452" cy="7334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6" t="29283" r="9094" b="30566"/>
          <a:stretch/>
        </p:blipFill>
        <p:spPr>
          <a:xfrm>
            <a:off x="123574" y="5947719"/>
            <a:ext cx="1417146" cy="7080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365" y="6035442"/>
            <a:ext cx="558005" cy="5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4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Steve G</dc:creator>
  <cp:lastModifiedBy>Kelly, Steve G</cp:lastModifiedBy>
  <cp:revision>10</cp:revision>
  <dcterms:created xsi:type="dcterms:W3CDTF">2021-01-20T02:38:19Z</dcterms:created>
  <dcterms:modified xsi:type="dcterms:W3CDTF">2021-01-20T07:02:13Z</dcterms:modified>
</cp:coreProperties>
</file>